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42479913" cy="30240288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" roundtripDataSignature="AMtx7mhJgolAvIESn3KzML4b8MtQYK7F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2D74CF-3B92-4A34-A173-7138B0F1AB66}" v="79" dt="2025-08-25T04:54:28.1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20" d="100"/>
          <a:sy n="20" d="100"/>
        </p:scale>
        <p:origin x="939" y="-93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customschemas.google.com/relationships/presentationmetadata" Target="metadata"/><Relationship Id="rId11" Type="http://schemas.microsoft.com/office/2016/11/relationships/changesInfo" Target="changesInfos/changesInfo1.xml"/><Relationship Id="rId10" Type="http://schemas.openxmlformats.org/officeDocument/2006/relationships/tableStyles" Target="tableStyles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h.0500006@gmail.com" userId="5a23a7bd270b6b26" providerId="LiveId" clId="{F32D74CF-3B92-4A34-A173-7138B0F1AB66}"/>
    <pc:docChg chg="undo custSel addSld delSld modSld">
      <pc:chgData name="mh.0500006@gmail.com" userId="5a23a7bd270b6b26" providerId="LiveId" clId="{F32D74CF-3B92-4A34-A173-7138B0F1AB66}" dt="2025-08-25T05:15:45.297" v="2043" actId="47"/>
      <pc:docMkLst>
        <pc:docMk/>
      </pc:docMkLst>
      <pc:sldChg chg="del">
        <pc:chgData name="mh.0500006@gmail.com" userId="5a23a7bd270b6b26" providerId="LiveId" clId="{F32D74CF-3B92-4A34-A173-7138B0F1AB66}" dt="2025-08-25T05:15:45.297" v="2043" actId="47"/>
        <pc:sldMkLst>
          <pc:docMk/>
          <pc:sldMk cId="0" sldId="256"/>
        </pc:sldMkLst>
      </pc:sldChg>
      <pc:sldChg chg="addSp delSp modSp mod modNotesTx">
        <pc:chgData name="mh.0500006@gmail.com" userId="5a23a7bd270b6b26" providerId="LiveId" clId="{F32D74CF-3B92-4A34-A173-7138B0F1AB66}" dt="2025-08-25T04:55:18.691" v="2041" actId="478"/>
        <pc:sldMkLst>
          <pc:docMk/>
          <pc:sldMk cId="0" sldId="257"/>
        </pc:sldMkLst>
        <pc:spChg chg="add mod">
          <ac:chgData name="mh.0500006@gmail.com" userId="5a23a7bd270b6b26" providerId="LiveId" clId="{F32D74CF-3B92-4A34-A173-7138B0F1AB66}" dt="2025-08-25T04:33:28.271" v="1862" actId="20577"/>
          <ac:spMkLst>
            <pc:docMk/>
            <pc:sldMk cId="0" sldId="257"/>
            <ac:spMk id="4" creationId="{45C9AF67-B872-B8FB-1ABC-DC5C7DAE4886}"/>
          </ac:spMkLst>
        </pc:spChg>
        <pc:spChg chg="add mod">
          <ac:chgData name="mh.0500006@gmail.com" userId="5a23a7bd270b6b26" providerId="LiveId" clId="{F32D74CF-3B92-4A34-A173-7138B0F1AB66}" dt="2025-08-24T12:34:49.772" v="1545" actId="1038"/>
          <ac:spMkLst>
            <pc:docMk/>
            <pc:sldMk cId="0" sldId="257"/>
            <ac:spMk id="6" creationId="{00000000-0000-0000-0000-000000000000}"/>
          </ac:spMkLst>
        </pc:spChg>
        <pc:spChg chg="add mod">
          <ac:chgData name="mh.0500006@gmail.com" userId="5a23a7bd270b6b26" providerId="LiveId" clId="{F32D74CF-3B92-4A34-A173-7138B0F1AB66}" dt="2025-08-24T12:37:01.918" v="1709" actId="1038"/>
          <ac:spMkLst>
            <pc:docMk/>
            <pc:sldMk cId="0" sldId="257"/>
            <ac:spMk id="8" creationId="{455AE20A-7782-09D6-9910-E5825BBF9FB7}"/>
          </ac:spMkLst>
        </pc:spChg>
        <pc:spChg chg="mod">
          <ac:chgData name="mh.0500006@gmail.com" userId="5a23a7bd270b6b26" providerId="LiveId" clId="{F32D74CF-3B92-4A34-A173-7138B0F1AB66}" dt="2025-08-25T04:54:20.922" v="2013" actId="1076"/>
          <ac:spMkLst>
            <pc:docMk/>
            <pc:sldMk cId="0" sldId="257"/>
            <ac:spMk id="9" creationId="{E8A3DCA7-C740-276D-53FE-BF9034796185}"/>
          </ac:spMkLst>
        </pc:spChg>
        <pc:spChg chg="mod">
          <ac:chgData name="mh.0500006@gmail.com" userId="5a23a7bd270b6b26" providerId="LiveId" clId="{F32D74CF-3B92-4A34-A173-7138B0F1AB66}" dt="2025-08-24T12:34:56.584" v="1546" actId="1076"/>
          <ac:spMkLst>
            <pc:docMk/>
            <pc:sldMk cId="0" sldId="257"/>
            <ac:spMk id="10" creationId="{A5AB5E0B-F2E8-4BB1-8A33-80E5A2716E36}"/>
          </ac:spMkLst>
        </pc:spChg>
        <pc:spChg chg="add mod">
          <ac:chgData name="mh.0500006@gmail.com" userId="5a23a7bd270b6b26" providerId="LiveId" clId="{F32D74CF-3B92-4A34-A173-7138B0F1AB66}" dt="2025-08-24T12:34:33.022" v="1542" actId="1038"/>
          <ac:spMkLst>
            <pc:docMk/>
            <pc:sldMk cId="0" sldId="257"/>
            <ac:spMk id="11" creationId="{00000000-0000-0000-0000-000000000000}"/>
          </ac:spMkLst>
        </pc:spChg>
        <pc:spChg chg="add mod">
          <ac:chgData name="mh.0500006@gmail.com" userId="5a23a7bd270b6b26" providerId="LiveId" clId="{F32D74CF-3B92-4A34-A173-7138B0F1AB66}" dt="2025-08-25T04:54:28.095" v="2014" actId="164"/>
          <ac:spMkLst>
            <pc:docMk/>
            <pc:sldMk cId="0" sldId="257"/>
            <ac:spMk id="12" creationId="{7F43EF30-6BAA-00DD-0BE7-84BA1AC156B3}"/>
          </ac:spMkLst>
        </pc:spChg>
        <pc:spChg chg="mod">
          <ac:chgData name="mh.0500006@gmail.com" userId="5a23a7bd270b6b26" providerId="LiveId" clId="{F32D74CF-3B92-4A34-A173-7138B0F1AB66}" dt="2025-08-25T04:54:41.503" v="2020" actId="1076"/>
          <ac:spMkLst>
            <pc:docMk/>
            <pc:sldMk cId="0" sldId="257"/>
            <ac:spMk id="15" creationId="{C4F0FC76-4BCE-576E-300E-E43D2D9DF450}"/>
          </ac:spMkLst>
        </pc:spChg>
        <pc:spChg chg="add mod">
          <ac:chgData name="mh.0500006@gmail.com" userId="5a23a7bd270b6b26" providerId="LiveId" clId="{F32D74CF-3B92-4A34-A173-7138B0F1AB66}" dt="2025-08-25T04:54:28.095" v="2014" actId="164"/>
          <ac:spMkLst>
            <pc:docMk/>
            <pc:sldMk cId="0" sldId="257"/>
            <ac:spMk id="16" creationId="{0A965B92-E4FF-8A70-C548-B9CDF8907DC5}"/>
          </ac:spMkLst>
        </pc:spChg>
        <pc:spChg chg="mod">
          <ac:chgData name="mh.0500006@gmail.com" userId="5a23a7bd270b6b26" providerId="LiveId" clId="{F32D74CF-3B92-4A34-A173-7138B0F1AB66}" dt="2025-08-25T04:55:04.856" v="2030" actId="1036"/>
          <ac:spMkLst>
            <pc:docMk/>
            <pc:sldMk cId="0" sldId="257"/>
            <ac:spMk id="17" creationId="{3238DC24-2816-5C05-8940-053D6CC72204}"/>
          </ac:spMkLst>
        </pc:spChg>
        <pc:spChg chg="add mod">
          <ac:chgData name="mh.0500006@gmail.com" userId="5a23a7bd270b6b26" providerId="LiveId" clId="{F32D74CF-3B92-4A34-A173-7138B0F1AB66}" dt="2025-08-25T04:54:28.095" v="2014" actId="164"/>
          <ac:spMkLst>
            <pc:docMk/>
            <pc:sldMk cId="0" sldId="257"/>
            <ac:spMk id="18" creationId="{5CD5E6FC-D9FD-84CE-C81A-5CC67F37492F}"/>
          </ac:spMkLst>
        </pc:spChg>
        <pc:spChg chg="mod">
          <ac:chgData name="mh.0500006@gmail.com" userId="5a23a7bd270b6b26" providerId="LiveId" clId="{F32D74CF-3B92-4A34-A173-7138B0F1AB66}" dt="2025-08-24T12:47:45.052" v="1849" actId="1036"/>
          <ac:spMkLst>
            <pc:docMk/>
            <pc:sldMk cId="0" sldId="257"/>
            <ac:spMk id="20" creationId="{69F1AF52-ABA9-9464-23A9-EBB86C296F0B}"/>
          </ac:spMkLst>
        </pc:spChg>
        <pc:spChg chg="mod">
          <ac:chgData name="mh.0500006@gmail.com" userId="5a23a7bd270b6b26" providerId="LiveId" clId="{F32D74CF-3B92-4A34-A173-7138B0F1AB66}" dt="2025-08-25T04:39:39.377" v="1865"/>
          <ac:spMkLst>
            <pc:docMk/>
            <pc:sldMk cId="0" sldId="257"/>
            <ac:spMk id="22" creationId="{AC5387B0-B200-B09F-F678-1E6ACF588033}"/>
          </ac:spMkLst>
        </pc:spChg>
        <pc:spChg chg="mod">
          <ac:chgData name="mh.0500006@gmail.com" userId="5a23a7bd270b6b26" providerId="LiveId" clId="{F32D74CF-3B92-4A34-A173-7138B0F1AB66}" dt="2025-08-25T04:39:39.377" v="1865"/>
          <ac:spMkLst>
            <pc:docMk/>
            <pc:sldMk cId="0" sldId="257"/>
            <ac:spMk id="23" creationId="{0A5134C8-31AD-A763-1C4E-3258E0C5739E}"/>
          </ac:spMkLst>
        </pc:spChg>
        <pc:spChg chg="mod">
          <ac:chgData name="mh.0500006@gmail.com" userId="5a23a7bd270b6b26" providerId="LiveId" clId="{F32D74CF-3B92-4A34-A173-7138B0F1AB66}" dt="2025-08-24T12:14:52.649" v="878" actId="1035"/>
          <ac:spMkLst>
            <pc:docMk/>
            <pc:sldMk cId="0" sldId="257"/>
            <ac:spMk id="24" creationId="{1F3C68D0-FAD5-B26C-A32A-509ADE93B52B}"/>
          </ac:spMkLst>
        </pc:spChg>
        <pc:spChg chg="mod">
          <ac:chgData name="mh.0500006@gmail.com" userId="5a23a7bd270b6b26" providerId="LiveId" clId="{F32D74CF-3B92-4A34-A173-7138B0F1AB66}" dt="2025-08-25T04:39:39.377" v="1865"/>
          <ac:spMkLst>
            <pc:docMk/>
            <pc:sldMk cId="0" sldId="257"/>
            <ac:spMk id="25" creationId="{9D6523AE-5351-6C7A-2076-44449A95C0CE}"/>
          </ac:spMkLst>
        </pc:spChg>
        <pc:spChg chg="mod">
          <ac:chgData name="mh.0500006@gmail.com" userId="5a23a7bd270b6b26" providerId="LiveId" clId="{F32D74CF-3B92-4A34-A173-7138B0F1AB66}" dt="2025-08-25T04:39:39.377" v="1865"/>
          <ac:spMkLst>
            <pc:docMk/>
            <pc:sldMk cId="0" sldId="257"/>
            <ac:spMk id="26" creationId="{B9987A5F-E181-C9E4-104D-34EAE6BE02E7}"/>
          </ac:spMkLst>
        </pc:spChg>
        <pc:spChg chg="add mod">
          <ac:chgData name="mh.0500006@gmail.com" userId="5a23a7bd270b6b26" providerId="LiveId" clId="{F32D74CF-3B92-4A34-A173-7138B0F1AB66}" dt="2025-08-25T04:54:28.095" v="2014" actId="164"/>
          <ac:spMkLst>
            <pc:docMk/>
            <pc:sldMk cId="0" sldId="257"/>
            <ac:spMk id="34" creationId="{484D473D-8D84-C26F-9922-67BAAAE08495}"/>
          </ac:spMkLst>
        </pc:spChg>
        <pc:spChg chg="add mod">
          <ac:chgData name="mh.0500006@gmail.com" userId="5a23a7bd270b6b26" providerId="LiveId" clId="{F32D74CF-3B92-4A34-A173-7138B0F1AB66}" dt="2025-08-25T04:54:28.095" v="2014" actId="164"/>
          <ac:spMkLst>
            <pc:docMk/>
            <pc:sldMk cId="0" sldId="257"/>
            <ac:spMk id="35" creationId="{0BD73A7F-EAD9-6584-D28E-23D6C3DC6AAF}"/>
          </ac:spMkLst>
        </pc:spChg>
        <pc:spChg chg="add mod">
          <ac:chgData name="mh.0500006@gmail.com" userId="5a23a7bd270b6b26" providerId="LiveId" clId="{F32D74CF-3B92-4A34-A173-7138B0F1AB66}" dt="2025-08-25T04:54:28.095" v="2014" actId="164"/>
          <ac:spMkLst>
            <pc:docMk/>
            <pc:sldMk cId="0" sldId="257"/>
            <ac:spMk id="36" creationId="{BC50567C-27F0-A6E7-8C64-3E5E5DBAC377}"/>
          </ac:spMkLst>
        </pc:spChg>
        <pc:spChg chg="mod">
          <ac:chgData name="mh.0500006@gmail.com" userId="5a23a7bd270b6b26" providerId="LiveId" clId="{F32D74CF-3B92-4A34-A173-7138B0F1AB66}" dt="2025-08-25T04:55:14.629" v="2040" actId="1036"/>
          <ac:spMkLst>
            <pc:docMk/>
            <pc:sldMk cId="0" sldId="257"/>
            <ac:spMk id="52" creationId="{00000000-0000-0000-0000-000000000000}"/>
          </ac:spMkLst>
        </pc:spChg>
        <pc:spChg chg="mod">
          <ac:chgData name="mh.0500006@gmail.com" userId="5a23a7bd270b6b26" providerId="LiveId" clId="{F32D74CF-3B92-4A34-A173-7138B0F1AB66}" dt="2025-08-25T04:54:36.543" v="2018" actId="1038"/>
          <ac:spMkLst>
            <pc:docMk/>
            <pc:sldMk cId="0" sldId="257"/>
            <ac:spMk id="53" creationId="{00000000-0000-0000-0000-000000000000}"/>
          </ac:spMkLst>
        </pc:spChg>
        <pc:spChg chg="mod">
          <ac:chgData name="mh.0500006@gmail.com" userId="5a23a7bd270b6b26" providerId="LiveId" clId="{F32D74CF-3B92-4A34-A173-7138B0F1AB66}" dt="2025-08-23T15:40:50.542" v="625" actId="2711"/>
          <ac:spMkLst>
            <pc:docMk/>
            <pc:sldMk cId="0" sldId="257"/>
            <ac:spMk id="54" creationId="{00000000-0000-0000-0000-000000000000}"/>
          </ac:spMkLst>
        </pc:spChg>
        <pc:spChg chg="mod">
          <ac:chgData name="mh.0500006@gmail.com" userId="5a23a7bd270b6b26" providerId="LiveId" clId="{F32D74CF-3B92-4A34-A173-7138B0F1AB66}" dt="2025-08-23T15:16:34.504" v="131" actId="14100"/>
          <ac:spMkLst>
            <pc:docMk/>
            <pc:sldMk cId="0" sldId="257"/>
            <ac:spMk id="55" creationId="{00000000-0000-0000-0000-000000000000}"/>
          </ac:spMkLst>
        </pc:spChg>
        <pc:spChg chg="del mod">
          <ac:chgData name="mh.0500006@gmail.com" userId="5a23a7bd270b6b26" providerId="LiveId" clId="{F32D74CF-3B92-4A34-A173-7138B0F1AB66}" dt="2025-08-24T12:29:40.052" v="1212" actId="21"/>
          <ac:spMkLst>
            <pc:docMk/>
            <pc:sldMk cId="0" sldId="257"/>
            <ac:spMk id="57" creationId="{00000000-0000-0000-0000-000000000000}"/>
          </ac:spMkLst>
        </pc:spChg>
        <pc:spChg chg="del mod">
          <ac:chgData name="mh.0500006@gmail.com" userId="5a23a7bd270b6b26" providerId="LiveId" clId="{F32D74CF-3B92-4A34-A173-7138B0F1AB66}" dt="2025-08-24T12:31:38.811" v="1376" actId="21"/>
          <ac:spMkLst>
            <pc:docMk/>
            <pc:sldMk cId="0" sldId="257"/>
            <ac:spMk id="58" creationId="{00000000-0000-0000-0000-000000000000}"/>
          </ac:spMkLst>
        </pc:spChg>
        <pc:spChg chg="mod">
          <ac:chgData name="mh.0500006@gmail.com" userId="5a23a7bd270b6b26" providerId="LiveId" clId="{F32D74CF-3B92-4A34-A173-7138B0F1AB66}" dt="2025-08-24T12:14:44.843" v="863" actId="1035"/>
          <ac:spMkLst>
            <pc:docMk/>
            <pc:sldMk cId="0" sldId="257"/>
            <ac:spMk id="59" creationId="{00000000-0000-0000-0000-000000000000}"/>
          </ac:spMkLst>
        </pc:spChg>
        <pc:spChg chg="del mod">
          <ac:chgData name="mh.0500006@gmail.com" userId="5a23a7bd270b6b26" providerId="LiveId" clId="{F32D74CF-3B92-4A34-A173-7138B0F1AB66}" dt="2025-08-24T12:14:28.686" v="856" actId="478"/>
          <ac:spMkLst>
            <pc:docMk/>
            <pc:sldMk cId="0" sldId="257"/>
            <ac:spMk id="60" creationId="{00000000-0000-0000-0000-000000000000}"/>
          </ac:spMkLst>
        </pc:spChg>
        <pc:spChg chg="mod">
          <ac:chgData name="mh.0500006@gmail.com" userId="5a23a7bd270b6b26" providerId="LiveId" clId="{F32D74CF-3B92-4A34-A173-7138B0F1AB66}" dt="2025-08-23T15:40:50.542" v="625" actId="2711"/>
          <ac:spMkLst>
            <pc:docMk/>
            <pc:sldMk cId="0" sldId="257"/>
            <ac:spMk id="61" creationId="{00000000-0000-0000-0000-000000000000}"/>
          </ac:spMkLst>
        </pc:spChg>
        <pc:spChg chg="mod">
          <ac:chgData name="mh.0500006@gmail.com" userId="5a23a7bd270b6b26" providerId="LiveId" clId="{F32D74CF-3B92-4A34-A173-7138B0F1AB66}" dt="2025-08-23T15:40:50.542" v="625" actId="2711"/>
          <ac:spMkLst>
            <pc:docMk/>
            <pc:sldMk cId="0" sldId="257"/>
            <ac:spMk id="62" creationId="{00000000-0000-0000-0000-000000000000}"/>
          </ac:spMkLst>
        </pc:spChg>
        <pc:grpChg chg="mod">
          <ac:chgData name="mh.0500006@gmail.com" userId="5a23a7bd270b6b26" providerId="LiveId" clId="{F32D74CF-3B92-4A34-A173-7138B0F1AB66}" dt="2025-08-25T04:52:56.628" v="1992" actId="1037"/>
          <ac:grpSpMkLst>
            <pc:docMk/>
            <pc:sldMk cId="0" sldId="257"/>
            <ac:grpSpMk id="19" creationId="{C05F8B75-E3F1-FF90-83BD-D700C2DC6AB9}"/>
          </ac:grpSpMkLst>
        </pc:grpChg>
        <pc:grpChg chg="mod">
          <ac:chgData name="mh.0500006@gmail.com" userId="5a23a7bd270b6b26" providerId="LiveId" clId="{F32D74CF-3B92-4A34-A173-7138B0F1AB66}" dt="2025-08-25T04:54:53.547" v="2022" actId="1076"/>
          <ac:grpSpMkLst>
            <pc:docMk/>
            <pc:sldMk cId="0" sldId="257"/>
            <ac:grpSpMk id="37" creationId="{CE13A6FB-A3C7-0444-9E44-56B7C547F6EB}"/>
          </ac:grpSpMkLst>
        </pc:grpChg>
        <pc:picChg chg="add mod">
          <ac:chgData name="mh.0500006@gmail.com" userId="5a23a7bd270b6b26" providerId="LiveId" clId="{F32D74CF-3B92-4A34-A173-7138B0F1AB66}" dt="2025-08-24T12:40:18.931" v="1799" actId="1036"/>
          <ac:picMkLst>
            <pc:docMk/>
            <pc:sldMk cId="0" sldId="257"/>
            <ac:picMk id="3" creationId="{0B8AF512-5EF7-AFCD-106E-A887B814E650}"/>
          </ac:picMkLst>
        </pc:picChg>
        <pc:picChg chg="mod">
          <ac:chgData name="mh.0500006@gmail.com" userId="5a23a7bd270b6b26" providerId="LiveId" clId="{F32D74CF-3B92-4A34-A173-7138B0F1AB66}" dt="2025-08-24T12:35:31.761" v="1585" actId="1036"/>
          <ac:picMkLst>
            <pc:docMk/>
            <pc:sldMk cId="0" sldId="257"/>
            <ac:picMk id="5" creationId="{1F2CBBBB-6250-990D-2543-01A92550878C}"/>
          </ac:picMkLst>
        </pc:picChg>
        <pc:picChg chg="add mod">
          <ac:chgData name="mh.0500006@gmail.com" userId="5a23a7bd270b6b26" providerId="LiveId" clId="{F32D74CF-3B92-4A34-A173-7138B0F1AB66}" dt="2025-08-25T04:54:28.095" v="2014" actId="164"/>
          <ac:picMkLst>
            <pc:docMk/>
            <pc:sldMk cId="0" sldId="257"/>
            <ac:picMk id="30" creationId="{908EF9BB-6551-CF2A-E93D-285754F88A09}"/>
          </ac:picMkLst>
        </pc:picChg>
        <pc:picChg chg="add mod">
          <ac:chgData name="mh.0500006@gmail.com" userId="5a23a7bd270b6b26" providerId="LiveId" clId="{F32D74CF-3B92-4A34-A173-7138B0F1AB66}" dt="2025-08-25T04:54:28.095" v="2014" actId="164"/>
          <ac:picMkLst>
            <pc:docMk/>
            <pc:sldMk cId="0" sldId="257"/>
            <ac:picMk id="31" creationId="{B64C6120-127A-B777-EB82-0F4667F96BD8}"/>
          </ac:picMkLst>
        </pc:picChg>
        <pc:picChg chg="mod">
          <ac:chgData name="mh.0500006@gmail.com" userId="5a23a7bd270b6b26" providerId="LiveId" clId="{F32D74CF-3B92-4A34-A173-7138B0F1AB66}" dt="2025-08-25T04:54:28.095" v="2014" actId="164"/>
          <ac:picMkLst>
            <pc:docMk/>
            <pc:sldMk cId="0" sldId="257"/>
            <ac:picMk id="32" creationId="{1A5299DB-AAEF-266D-2E12-9CFBB354617E}"/>
          </ac:picMkLst>
        </pc:picChg>
        <pc:picChg chg="add mod">
          <ac:chgData name="mh.0500006@gmail.com" userId="5a23a7bd270b6b26" providerId="LiveId" clId="{F32D74CF-3B92-4A34-A173-7138B0F1AB66}" dt="2025-08-25T04:54:28.095" v="2014" actId="164"/>
          <ac:picMkLst>
            <pc:docMk/>
            <pc:sldMk cId="0" sldId="257"/>
            <ac:picMk id="33" creationId="{7B5B2CB6-CA00-523D-010A-7C1FF8161B6D}"/>
          </ac:picMkLst>
        </pc:picChg>
        <pc:picChg chg="mod">
          <ac:chgData name="mh.0500006@gmail.com" userId="5a23a7bd270b6b26" providerId="LiveId" clId="{F32D74CF-3B92-4A34-A173-7138B0F1AB66}" dt="2025-08-24T12:40:34.704" v="1814" actId="1036"/>
          <ac:picMkLst>
            <pc:docMk/>
            <pc:sldMk cId="0" sldId="257"/>
            <ac:picMk id="1026" creationId="{7389B7C0-F822-DE5A-09F0-906B40FB0804}"/>
          </ac:picMkLst>
        </pc:picChg>
        <pc:cxnChg chg="del mod">
          <ac:chgData name="mh.0500006@gmail.com" userId="5a23a7bd270b6b26" providerId="LiveId" clId="{F32D74CF-3B92-4A34-A173-7138B0F1AB66}" dt="2025-08-25T04:40:29.358" v="1879" actId="478"/>
          <ac:cxnSpMkLst>
            <pc:docMk/>
            <pc:sldMk cId="0" sldId="257"/>
            <ac:cxnSpMk id="13" creationId="{633E7B74-6FBA-9B84-B477-831C010B1E2E}"/>
          </ac:cxnSpMkLst>
        </pc:cxnChg>
        <pc:cxnChg chg="del mod">
          <ac:chgData name="mh.0500006@gmail.com" userId="5a23a7bd270b6b26" providerId="LiveId" clId="{F32D74CF-3B92-4A34-A173-7138B0F1AB66}" dt="2025-08-25T04:55:18.691" v="2041" actId="478"/>
          <ac:cxnSpMkLst>
            <pc:docMk/>
            <pc:sldMk cId="0" sldId="257"/>
            <ac:cxnSpMk id="14" creationId="{6A7F75F0-86A5-7243-5B67-72D702233B49}"/>
          </ac:cxnSpMkLst>
        </pc:cxnChg>
      </pc:sldChg>
      <pc:sldChg chg="add del">
        <pc:chgData name="mh.0500006@gmail.com" userId="5a23a7bd270b6b26" providerId="LiveId" clId="{F32D74CF-3B92-4A34-A173-7138B0F1AB66}" dt="2025-08-25T05:15:44.444" v="2042" actId="47"/>
        <pc:sldMkLst>
          <pc:docMk/>
          <pc:sldMk cId="4070941317" sldId="258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50" name="Google Shape;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20763" y="685800"/>
            <a:ext cx="48164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b16e703bd7_0_43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1" name="Google Shape;11;g2b16e703bd7_0_43" descr="스크린샷, 직사각형, 사각형, 라인이(가) 표시된 사진&#10;&#10;자동 생성된 설명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62" y="2684"/>
            <a:ext cx="42476189" cy="3023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b16e703bd7_0_39"/>
          <p:cNvSpPr txBox="1">
            <a:spLocks noGrp="1"/>
          </p:cNvSpPr>
          <p:nvPr>
            <p:ph type="title" hasCustomPrompt="1"/>
          </p:nvPr>
        </p:nvSpPr>
        <p:spPr>
          <a:xfrm>
            <a:off x="1448063" y="6503331"/>
            <a:ext cx="39584100" cy="115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700"/>
              <a:buNone/>
              <a:defRPr sz="60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700"/>
              <a:buNone/>
              <a:defRPr sz="60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700"/>
              <a:buNone/>
              <a:defRPr sz="60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700"/>
              <a:buNone/>
              <a:defRPr sz="60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700"/>
              <a:buNone/>
              <a:defRPr sz="60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700"/>
              <a:buNone/>
              <a:defRPr sz="60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700"/>
              <a:buNone/>
              <a:defRPr sz="60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700"/>
              <a:buNone/>
              <a:defRPr sz="60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700"/>
              <a:buNone/>
              <a:defRPr sz="60700"/>
            </a:lvl9pPr>
          </a:lstStyle>
          <a:p>
            <a:r>
              <a:t>xx%</a:t>
            </a:r>
          </a:p>
        </p:txBody>
      </p:sp>
      <p:sp>
        <p:nvSpPr>
          <p:cNvPr id="46" name="Google Shape;46;g2b16e703bd7_0_39"/>
          <p:cNvSpPr txBox="1">
            <a:spLocks noGrp="1"/>
          </p:cNvSpPr>
          <p:nvPr>
            <p:ph type="body" idx="1"/>
          </p:nvPr>
        </p:nvSpPr>
        <p:spPr>
          <a:xfrm>
            <a:off x="1448063" y="18533134"/>
            <a:ext cx="39584100" cy="76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marL="457200" lvl="0" indent="-806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100"/>
              <a:buChar char="●"/>
              <a:defRPr/>
            </a:lvl1pPr>
            <a:lvl2pPr marL="914400" lvl="1" indent="-679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○"/>
              <a:defRPr/>
            </a:lvl2pPr>
            <a:lvl3pPr marL="1371600" lvl="2" indent="-679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■"/>
              <a:defRPr/>
            </a:lvl3pPr>
            <a:lvl4pPr marL="1828800" lvl="3" indent="-679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●"/>
              <a:defRPr/>
            </a:lvl4pPr>
            <a:lvl5pPr marL="2286000" lvl="4" indent="-679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○"/>
              <a:defRPr/>
            </a:lvl5pPr>
            <a:lvl6pPr marL="2743200" lvl="5" indent="-679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■"/>
              <a:defRPr/>
            </a:lvl6pPr>
            <a:lvl7pPr marL="3200400" lvl="6" indent="-679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●"/>
              <a:defRPr/>
            </a:lvl7pPr>
            <a:lvl8pPr marL="3657600" lvl="7" indent="-679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○"/>
              <a:defRPr/>
            </a:lvl8pPr>
            <a:lvl9pPr marL="4114800" lvl="8" indent="-679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2b16e703bd7_0_39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g2b16e703bd7_0_4"/>
          <p:cNvSpPr txBox="1">
            <a:spLocks noGrp="1"/>
          </p:cNvSpPr>
          <p:nvPr>
            <p:ph type="ctrTitle"/>
          </p:nvPr>
        </p:nvSpPr>
        <p:spPr>
          <a:xfrm>
            <a:off x="1448102" y="4377641"/>
            <a:ext cx="39584100" cy="120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300"/>
              <a:buNone/>
              <a:defRPr sz="26300"/>
            </a:lvl9pPr>
          </a:lstStyle>
          <a:p>
            <a:endParaRPr/>
          </a:p>
        </p:txBody>
      </p:sp>
      <p:sp>
        <p:nvSpPr>
          <p:cNvPr id="14" name="Google Shape;14;g2b16e703bd7_0_4"/>
          <p:cNvSpPr txBox="1">
            <a:spLocks noGrp="1"/>
          </p:cNvSpPr>
          <p:nvPr>
            <p:ph type="subTitle" idx="1"/>
          </p:nvPr>
        </p:nvSpPr>
        <p:spPr>
          <a:xfrm>
            <a:off x="1448063" y="16662903"/>
            <a:ext cx="39584100" cy="4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 sz="1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 sz="1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 sz="1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 sz="1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 sz="1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 sz="1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 sz="1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 sz="1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 sz="14200"/>
            </a:lvl9pPr>
          </a:lstStyle>
          <a:p>
            <a:endParaRPr/>
          </a:p>
        </p:txBody>
      </p:sp>
      <p:sp>
        <p:nvSpPr>
          <p:cNvPr id="15" name="Google Shape;15;g2b16e703bd7_0_4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g2b16e703bd7_0_8"/>
          <p:cNvSpPr txBox="1">
            <a:spLocks noGrp="1"/>
          </p:cNvSpPr>
          <p:nvPr>
            <p:ph type="title"/>
          </p:nvPr>
        </p:nvSpPr>
        <p:spPr>
          <a:xfrm>
            <a:off x="1448063" y="12645668"/>
            <a:ext cx="39584100" cy="49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0"/>
              <a:buNone/>
              <a:defRPr sz="18200"/>
            </a:lvl9pPr>
          </a:lstStyle>
          <a:p>
            <a:endParaRPr/>
          </a:p>
        </p:txBody>
      </p:sp>
      <p:sp>
        <p:nvSpPr>
          <p:cNvPr id="18" name="Google Shape;18;g2b16e703bd7_0_8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2b16e703bd7_0_11"/>
          <p:cNvSpPr txBox="1">
            <a:spLocks noGrp="1"/>
          </p:cNvSpPr>
          <p:nvPr>
            <p:ph type="title"/>
          </p:nvPr>
        </p:nvSpPr>
        <p:spPr>
          <a:xfrm>
            <a:off x="1448063" y="2616472"/>
            <a:ext cx="39584100" cy="3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g2b16e703bd7_0_11"/>
          <p:cNvSpPr txBox="1">
            <a:spLocks noGrp="1"/>
          </p:cNvSpPr>
          <p:nvPr>
            <p:ph type="body" idx="1"/>
          </p:nvPr>
        </p:nvSpPr>
        <p:spPr>
          <a:xfrm>
            <a:off x="1448063" y="6775840"/>
            <a:ext cx="39584100" cy="200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marL="457200" lvl="0" indent="-806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100"/>
              <a:buChar char="●"/>
              <a:defRPr/>
            </a:lvl1pPr>
            <a:lvl2pPr marL="914400" lvl="1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○"/>
              <a:defRPr/>
            </a:lvl2pPr>
            <a:lvl3pPr marL="1371600" lvl="2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■"/>
              <a:defRPr/>
            </a:lvl3pPr>
            <a:lvl4pPr marL="1828800" lvl="3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●"/>
              <a:defRPr/>
            </a:lvl4pPr>
            <a:lvl5pPr marL="2286000" lvl="4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○"/>
              <a:defRPr/>
            </a:lvl5pPr>
            <a:lvl6pPr marL="2743200" lvl="5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■"/>
              <a:defRPr/>
            </a:lvl6pPr>
            <a:lvl7pPr marL="3200400" lvl="6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●"/>
              <a:defRPr/>
            </a:lvl7pPr>
            <a:lvl8pPr marL="3657600" lvl="7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○"/>
              <a:defRPr/>
            </a:lvl8pPr>
            <a:lvl9pPr marL="4114800" lvl="8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g2b16e703bd7_0_11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2b16e703bd7_0_15"/>
          <p:cNvSpPr txBox="1">
            <a:spLocks noGrp="1"/>
          </p:cNvSpPr>
          <p:nvPr>
            <p:ph type="title"/>
          </p:nvPr>
        </p:nvSpPr>
        <p:spPr>
          <a:xfrm>
            <a:off x="1448063" y="2616472"/>
            <a:ext cx="39584100" cy="3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g2b16e703bd7_0_15"/>
          <p:cNvSpPr txBox="1">
            <a:spLocks noGrp="1"/>
          </p:cNvSpPr>
          <p:nvPr>
            <p:ph type="body" idx="1"/>
          </p:nvPr>
        </p:nvSpPr>
        <p:spPr>
          <a:xfrm>
            <a:off x="1448063" y="6775840"/>
            <a:ext cx="18582300" cy="200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marL="457200" lvl="0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●"/>
              <a:defRPr sz="7100"/>
            </a:lvl1pPr>
            <a:lvl2pPr marL="914400" lvl="1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○"/>
              <a:defRPr sz="6100"/>
            </a:lvl2pPr>
            <a:lvl3pPr marL="1371600" lvl="2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■"/>
              <a:defRPr sz="6100"/>
            </a:lvl3pPr>
            <a:lvl4pPr marL="1828800" lvl="3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●"/>
              <a:defRPr sz="6100"/>
            </a:lvl4pPr>
            <a:lvl5pPr marL="2286000" lvl="4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○"/>
              <a:defRPr sz="6100"/>
            </a:lvl5pPr>
            <a:lvl6pPr marL="2743200" lvl="5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■"/>
              <a:defRPr sz="6100"/>
            </a:lvl6pPr>
            <a:lvl7pPr marL="3200400" lvl="6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●"/>
              <a:defRPr sz="6100"/>
            </a:lvl7pPr>
            <a:lvl8pPr marL="3657600" lvl="7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○"/>
              <a:defRPr sz="6100"/>
            </a:lvl8pPr>
            <a:lvl9pPr marL="4114800" lvl="8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■"/>
              <a:defRPr sz="6100"/>
            </a:lvl9pPr>
          </a:lstStyle>
          <a:p>
            <a:endParaRPr/>
          </a:p>
        </p:txBody>
      </p:sp>
      <p:sp>
        <p:nvSpPr>
          <p:cNvPr id="26" name="Google Shape;26;g2b16e703bd7_0_15"/>
          <p:cNvSpPr txBox="1">
            <a:spLocks noGrp="1"/>
          </p:cNvSpPr>
          <p:nvPr>
            <p:ph type="body" idx="2"/>
          </p:nvPr>
        </p:nvSpPr>
        <p:spPr>
          <a:xfrm>
            <a:off x="22449851" y="6775840"/>
            <a:ext cx="18582300" cy="200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marL="457200" lvl="0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●"/>
              <a:defRPr sz="7100"/>
            </a:lvl1pPr>
            <a:lvl2pPr marL="914400" lvl="1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○"/>
              <a:defRPr sz="6100"/>
            </a:lvl2pPr>
            <a:lvl3pPr marL="1371600" lvl="2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■"/>
              <a:defRPr sz="6100"/>
            </a:lvl3pPr>
            <a:lvl4pPr marL="1828800" lvl="3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●"/>
              <a:defRPr sz="6100"/>
            </a:lvl4pPr>
            <a:lvl5pPr marL="2286000" lvl="4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○"/>
              <a:defRPr sz="6100"/>
            </a:lvl5pPr>
            <a:lvl6pPr marL="2743200" lvl="5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■"/>
              <a:defRPr sz="6100"/>
            </a:lvl6pPr>
            <a:lvl7pPr marL="3200400" lvl="6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●"/>
              <a:defRPr sz="6100"/>
            </a:lvl7pPr>
            <a:lvl8pPr marL="3657600" lvl="7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○"/>
              <a:defRPr sz="6100"/>
            </a:lvl8pPr>
            <a:lvl9pPr marL="4114800" lvl="8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■"/>
              <a:defRPr sz="6100"/>
            </a:lvl9pPr>
          </a:lstStyle>
          <a:p>
            <a:endParaRPr/>
          </a:p>
        </p:txBody>
      </p:sp>
      <p:sp>
        <p:nvSpPr>
          <p:cNvPr id="27" name="Google Shape;27;g2b16e703bd7_0_15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2b16e703bd7_0_20"/>
          <p:cNvSpPr txBox="1">
            <a:spLocks noGrp="1"/>
          </p:cNvSpPr>
          <p:nvPr>
            <p:ph type="title"/>
          </p:nvPr>
        </p:nvSpPr>
        <p:spPr>
          <a:xfrm>
            <a:off x="1448063" y="2616472"/>
            <a:ext cx="39584100" cy="3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2b16e703bd7_0_20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2b16e703bd7_0_23"/>
          <p:cNvSpPr txBox="1">
            <a:spLocks noGrp="1"/>
          </p:cNvSpPr>
          <p:nvPr>
            <p:ph type="title"/>
          </p:nvPr>
        </p:nvSpPr>
        <p:spPr>
          <a:xfrm>
            <a:off x="1448063" y="3266584"/>
            <a:ext cx="13045200" cy="44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9pPr>
          </a:lstStyle>
          <a:p>
            <a:endParaRPr/>
          </a:p>
        </p:txBody>
      </p:sp>
      <p:sp>
        <p:nvSpPr>
          <p:cNvPr id="33" name="Google Shape;33;g2b16e703bd7_0_23"/>
          <p:cNvSpPr txBox="1">
            <a:spLocks noGrp="1"/>
          </p:cNvSpPr>
          <p:nvPr>
            <p:ph type="body" idx="1"/>
          </p:nvPr>
        </p:nvSpPr>
        <p:spPr>
          <a:xfrm>
            <a:off x="1448063" y="8169989"/>
            <a:ext cx="13045200" cy="186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marL="457200" lvl="0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●"/>
              <a:defRPr sz="6100"/>
            </a:lvl1pPr>
            <a:lvl2pPr marL="914400" lvl="1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○"/>
              <a:defRPr sz="6100"/>
            </a:lvl2pPr>
            <a:lvl3pPr marL="1371600" lvl="2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■"/>
              <a:defRPr sz="6100"/>
            </a:lvl3pPr>
            <a:lvl4pPr marL="1828800" lvl="3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●"/>
              <a:defRPr sz="6100"/>
            </a:lvl4pPr>
            <a:lvl5pPr marL="2286000" lvl="4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○"/>
              <a:defRPr sz="6100"/>
            </a:lvl5pPr>
            <a:lvl6pPr marL="2743200" lvl="5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■"/>
              <a:defRPr sz="6100"/>
            </a:lvl6pPr>
            <a:lvl7pPr marL="3200400" lvl="6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●"/>
              <a:defRPr sz="6100"/>
            </a:lvl7pPr>
            <a:lvl8pPr marL="3657600" lvl="7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○"/>
              <a:defRPr sz="6100"/>
            </a:lvl8pPr>
            <a:lvl9pPr marL="4114800" lvl="8" indent="-6159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100"/>
              <a:buChar char="■"/>
              <a:defRPr sz="6100"/>
            </a:lvl9pPr>
          </a:lstStyle>
          <a:p>
            <a:endParaRPr/>
          </a:p>
        </p:txBody>
      </p:sp>
      <p:sp>
        <p:nvSpPr>
          <p:cNvPr id="34" name="Google Shape;34;g2b16e703bd7_0_23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2b16e703bd7_0_27"/>
          <p:cNvSpPr txBox="1">
            <a:spLocks noGrp="1"/>
          </p:cNvSpPr>
          <p:nvPr>
            <p:ph type="title"/>
          </p:nvPr>
        </p:nvSpPr>
        <p:spPr>
          <a:xfrm>
            <a:off x="2277551" y="2646604"/>
            <a:ext cx="29583000" cy="240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300"/>
              <a:buNone/>
              <a:defRPr sz="24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300"/>
              <a:buNone/>
              <a:defRPr sz="24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300"/>
              <a:buNone/>
              <a:defRPr sz="24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300"/>
              <a:buNone/>
              <a:defRPr sz="24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300"/>
              <a:buNone/>
              <a:defRPr sz="24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300"/>
              <a:buNone/>
              <a:defRPr sz="24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300"/>
              <a:buNone/>
              <a:defRPr sz="24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300"/>
              <a:buNone/>
              <a:defRPr sz="24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300"/>
              <a:buNone/>
              <a:defRPr sz="24300"/>
            </a:lvl9pPr>
          </a:lstStyle>
          <a:p>
            <a:endParaRPr/>
          </a:p>
        </p:txBody>
      </p:sp>
      <p:sp>
        <p:nvSpPr>
          <p:cNvPr id="37" name="Google Shape;37;g2b16e703bd7_0_27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2b16e703bd7_0_30"/>
          <p:cNvSpPr/>
          <p:nvPr/>
        </p:nvSpPr>
        <p:spPr>
          <a:xfrm>
            <a:off x="21240113" y="-735"/>
            <a:ext cx="21240000" cy="3024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62325" tIns="462325" rIns="462325" bIns="4623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g2b16e703bd7_0_30"/>
          <p:cNvSpPr txBox="1">
            <a:spLocks noGrp="1"/>
          </p:cNvSpPr>
          <p:nvPr>
            <p:ph type="title"/>
          </p:nvPr>
        </p:nvSpPr>
        <p:spPr>
          <a:xfrm>
            <a:off x="1233432" y="7250307"/>
            <a:ext cx="18792900" cy="87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200"/>
              <a:buNone/>
              <a:defRPr sz="21200"/>
            </a:lvl9pPr>
          </a:lstStyle>
          <a:p>
            <a:endParaRPr/>
          </a:p>
        </p:txBody>
      </p:sp>
      <p:sp>
        <p:nvSpPr>
          <p:cNvPr id="41" name="Google Shape;41;g2b16e703bd7_0_30"/>
          <p:cNvSpPr txBox="1">
            <a:spLocks noGrp="1"/>
          </p:cNvSpPr>
          <p:nvPr>
            <p:ph type="subTitle" idx="1"/>
          </p:nvPr>
        </p:nvSpPr>
        <p:spPr>
          <a:xfrm>
            <a:off x="1233432" y="16480348"/>
            <a:ext cx="18792900" cy="72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9pPr>
          </a:lstStyle>
          <a:p>
            <a:endParaRPr/>
          </a:p>
        </p:txBody>
      </p:sp>
      <p:sp>
        <p:nvSpPr>
          <p:cNvPr id="42" name="Google Shape;42;g2b16e703bd7_0_30"/>
          <p:cNvSpPr txBox="1">
            <a:spLocks noGrp="1"/>
          </p:cNvSpPr>
          <p:nvPr>
            <p:ph type="body" idx="2"/>
          </p:nvPr>
        </p:nvSpPr>
        <p:spPr>
          <a:xfrm>
            <a:off x="22947405" y="4257113"/>
            <a:ext cx="17825400" cy="21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457200" lvl="0" indent="-806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100"/>
              <a:buChar char="●"/>
              <a:defRPr/>
            </a:lvl1pPr>
            <a:lvl2pPr marL="914400" lvl="1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○"/>
              <a:defRPr/>
            </a:lvl2pPr>
            <a:lvl3pPr marL="1371600" lvl="2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■"/>
              <a:defRPr/>
            </a:lvl3pPr>
            <a:lvl4pPr marL="1828800" lvl="3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●"/>
              <a:defRPr/>
            </a:lvl4pPr>
            <a:lvl5pPr marL="2286000" lvl="4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○"/>
              <a:defRPr/>
            </a:lvl5pPr>
            <a:lvl6pPr marL="2743200" lvl="5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■"/>
              <a:defRPr/>
            </a:lvl6pPr>
            <a:lvl7pPr marL="3200400" lvl="6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●"/>
              <a:defRPr/>
            </a:lvl7pPr>
            <a:lvl8pPr marL="3657600" lvl="7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○"/>
              <a:defRPr/>
            </a:lvl8pPr>
            <a:lvl9pPr marL="4114800" lvl="8" indent="-679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1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g2b16e703bd7_0_30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2b16e703bd7_0_0"/>
          <p:cNvSpPr txBox="1">
            <a:spLocks noGrp="1"/>
          </p:cNvSpPr>
          <p:nvPr>
            <p:ph type="title"/>
          </p:nvPr>
        </p:nvSpPr>
        <p:spPr>
          <a:xfrm>
            <a:off x="1448063" y="2616472"/>
            <a:ext cx="39584100" cy="3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None/>
              <a:defRPr sz="1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None/>
              <a:defRPr sz="1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None/>
              <a:defRPr sz="1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None/>
              <a:defRPr sz="1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None/>
              <a:defRPr sz="1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None/>
              <a:defRPr sz="1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None/>
              <a:defRPr sz="1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None/>
              <a:defRPr sz="1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None/>
              <a:defRPr sz="1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2b16e703bd7_0_0"/>
          <p:cNvSpPr txBox="1">
            <a:spLocks noGrp="1"/>
          </p:cNvSpPr>
          <p:nvPr>
            <p:ph type="body" idx="1"/>
          </p:nvPr>
        </p:nvSpPr>
        <p:spPr>
          <a:xfrm>
            <a:off x="1448063" y="6775840"/>
            <a:ext cx="39584100" cy="200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t" anchorCtr="0">
            <a:normAutofit/>
          </a:bodyPr>
          <a:lstStyle>
            <a:lvl1pPr marL="457200" marR="0" lvl="0" indent="-806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100"/>
              <a:buFont typeface="Arial"/>
              <a:buChar char="●"/>
              <a:defRPr sz="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79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100"/>
              <a:buFont typeface="Arial"/>
              <a:buChar char="○"/>
              <a:defRPr sz="7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679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100"/>
              <a:buFont typeface="Arial"/>
              <a:buChar char="■"/>
              <a:defRPr sz="7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679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100"/>
              <a:buFont typeface="Arial"/>
              <a:buChar char="●"/>
              <a:defRPr sz="7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679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100"/>
              <a:buFont typeface="Arial"/>
              <a:buChar char="○"/>
              <a:defRPr sz="7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679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100"/>
              <a:buFont typeface="Arial"/>
              <a:buChar char="■"/>
              <a:defRPr sz="7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679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100"/>
              <a:buFont typeface="Arial"/>
              <a:buChar char="●"/>
              <a:defRPr sz="7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679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100"/>
              <a:buFont typeface="Arial"/>
              <a:buChar char="○"/>
              <a:defRPr sz="7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679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100"/>
              <a:buFont typeface="Arial"/>
              <a:buChar char="■"/>
              <a:defRPr sz="7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g2b16e703bd7_0_0"/>
          <p:cNvSpPr txBox="1">
            <a:spLocks noGrp="1"/>
          </p:cNvSpPr>
          <p:nvPr>
            <p:ph type="sldNum" idx="12"/>
          </p:nvPr>
        </p:nvSpPr>
        <p:spPr>
          <a:xfrm>
            <a:off x="39360446" y="27416832"/>
            <a:ext cx="2549100" cy="23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2325" tIns="462325" rIns="462325" bIns="4623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  <a:defRPr sz="5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"/>
          <p:cNvSpPr txBox="1"/>
          <p:nvPr/>
        </p:nvSpPr>
        <p:spPr>
          <a:xfrm>
            <a:off x="883050" y="21160817"/>
            <a:ext cx="13159417" cy="831000"/>
          </a:xfrm>
          <a:prstGeom prst="rect">
            <a:avLst/>
          </a:prstGeom>
          <a:gradFill>
            <a:gsLst>
              <a:gs pos="0">
                <a:srgbClr val="17254A"/>
              </a:gs>
              <a:gs pos="50000">
                <a:srgbClr val="575D81"/>
              </a:gs>
              <a:gs pos="100000">
                <a:srgbClr val="CDDAE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ko-KR" sz="4800" b="0" i="0" u="none" strike="noStrike" cap="none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Aim</a:t>
            </a:r>
            <a:endParaRPr sz="4800" b="0" i="0" u="none" strike="noStrike" cap="none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53" name="Google Shape;53;p2"/>
          <p:cNvSpPr txBox="1"/>
          <p:nvPr/>
        </p:nvSpPr>
        <p:spPr>
          <a:xfrm>
            <a:off x="897564" y="11895269"/>
            <a:ext cx="13159417" cy="831000"/>
          </a:xfrm>
          <a:prstGeom prst="rect">
            <a:avLst/>
          </a:prstGeom>
          <a:gradFill>
            <a:gsLst>
              <a:gs pos="0">
                <a:srgbClr val="17254A"/>
              </a:gs>
              <a:gs pos="50000">
                <a:srgbClr val="575D81"/>
              </a:gs>
              <a:gs pos="100000">
                <a:srgbClr val="CDDAE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ko-KR" sz="48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Introduction</a:t>
            </a:r>
            <a:endParaRPr sz="4800" b="0" i="0" u="none" strike="noStrike" cap="none"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27374374" y="2813550"/>
            <a:ext cx="13977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ko-KR" sz="42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202</a:t>
            </a:r>
            <a:r>
              <a:rPr lang="ko-KR" sz="42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sz="42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CUAI 중앙대학교 인공지능 학회 하계 컨퍼런스</a:t>
            </a:r>
            <a:endParaRPr sz="1400" b="0" i="0" u="none" strike="noStrike" cap="none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55" name="Google Shape;55;p2"/>
          <p:cNvSpPr txBox="1"/>
          <p:nvPr/>
        </p:nvSpPr>
        <p:spPr>
          <a:xfrm>
            <a:off x="23970343" y="3493698"/>
            <a:ext cx="1738147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ko-KR" sz="32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Proceeding</a:t>
            </a:r>
            <a:r>
              <a:rPr lang="ko-KR" sz="32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of 202</a:t>
            </a:r>
            <a:r>
              <a:rPr lang="ko-KR" sz="32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sz="32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</a:t>
            </a:r>
            <a:r>
              <a:rPr lang="ko-KR" sz="32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Chung-Ang</a:t>
            </a:r>
            <a:r>
              <a:rPr lang="ko-KR" sz="32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</a:t>
            </a:r>
            <a:r>
              <a:rPr lang="ko-KR" sz="32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University</a:t>
            </a:r>
            <a:r>
              <a:rPr lang="ko-KR" sz="32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</a:t>
            </a:r>
            <a:r>
              <a:rPr lang="ko-KR" sz="32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Artificial</a:t>
            </a:r>
            <a:r>
              <a:rPr lang="ko-KR" sz="32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</a:t>
            </a:r>
            <a:r>
              <a:rPr lang="ko-KR" sz="32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Intelligence</a:t>
            </a:r>
            <a:r>
              <a:rPr lang="ko-KR" sz="32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</a:t>
            </a:r>
            <a:r>
              <a:rPr lang="ko-KR" sz="32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Summer</a:t>
            </a:r>
            <a:r>
              <a:rPr lang="ko-KR" sz="32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</a:t>
            </a:r>
            <a:r>
              <a:rPr lang="ko-KR" sz="32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Conference</a:t>
            </a:r>
            <a:endParaRPr sz="3200" b="0" i="0" u="none" strike="noStrike" cap="none"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56" name="Google Shape;56;p2"/>
          <p:cNvSpPr txBox="1"/>
          <p:nvPr/>
        </p:nvSpPr>
        <p:spPr>
          <a:xfrm>
            <a:off x="908275" y="5094779"/>
            <a:ext cx="13159417" cy="831000"/>
          </a:xfrm>
          <a:prstGeom prst="rect">
            <a:avLst/>
          </a:prstGeom>
          <a:gradFill>
            <a:gsLst>
              <a:gs pos="0">
                <a:srgbClr val="17254A"/>
              </a:gs>
              <a:gs pos="50000">
                <a:srgbClr val="575D81"/>
              </a:gs>
              <a:gs pos="100000">
                <a:srgbClr val="CDDAE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ko-KR" sz="48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 </a:t>
            </a:r>
            <a:r>
              <a:rPr lang="ko-KR" sz="48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Abstract</a:t>
            </a:r>
            <a:r>
              <a:rPr lang="ko-KR" sz="48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 </a:t>
            </a:r>
            <a:endParaRPr sz="4800" b="0" i="0" u="none" strike="noStrike" cap="none"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28412221" y="22726440"/>
            <a:ext cx="13159417" cy="831000"/>
          </a:xfrm>
          <a:prstGeom prst="rect">
            <a:avLst/>
          </a:prstGeom>
          <a:gradFill>
            <a:gsLst>
              <a:gs pos="0">
                <a:srgbClr val="17254A"/>
              </a:gs>
              <a:gs pos="50000">
                <a:srgbClr val="575D81"/>
              </a:gs>
              <a:gs pos="100000">
                <a:srgbClr val="CDDAE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ko-KR" sz="4800" b="0" i="0" u="none" strike="noStrike" cap="none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Conclusion</a:t>
            </a:r>
            <a:endParaRPr sz="4800" b="0" i="0" u="none" strike="noStrike" cap="none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111518" y="1241274"/>
            <a:ext cx="45803830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lt1"/>
              </a:buClr>
              <a:buSzPts val="8000"/>
            </a:pPr>
            <a:r>
              <a:rPr lang="en-US" altLang="ko-KR" sz="8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MEDIATOR: </a:t>
            </a:r>
            <a:r>
              <a:rPr lang="en-US" altLang="ko-KR" sz="6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Enhancing Medical Diagnosis via Gated Distillation and Decoupled Learning</a:t>
            </a:r>
            <a:endParaRPr sz="6400" b="1" i="0" u="none" strike="noStrike" cap="none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215184" y="2813630"/>
            <a:ext cx="274821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lt1"/>
              </a:buClr>
              <a:buSzPts val="4400"/>
            </a:pPr>
            <a:r>
              <a:rPr lang="ko-KR" altLang="en-US" sz="54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오규안</a:t>
            </a:r>
            <a:r>
              <a:rPr lang="ko-KR" altLang="en-US" sz="5400" b="0" i="0" u="none" strike="noStrike" cap="none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 </a:t>
            </a:r>
            <a:r>
              <a:rPr lang="en-US" altLang="ko-KR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(AI</a:t>
            </a:r>
            <a:r>
              <a:rPr lang="ko-KR" altLang="en-US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학과</a:t>
            </a:r>
            <a:r>
              <a:rPr lang="en-US" altLang="ko-KR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), </a:t>
            </a:r>
            <a:r>
              <a:rPr lang="ko-KR" altLang="en-US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이성욱 </a:t>
            </a:r>
            <a:r>
              <a:rPr lang="en-US" altLang="ko-KR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(AI</a:t>
            </a:r>
            <a:r>
              <a:rPr lang="ko-KR" altLang="en-US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학과</a:t>
            </a:r>
            <a:r>
              <a:rPr lang="en-US" altLang="ko-KR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), </a:t>
            </a:r>
            <a:r>
              <a:rPr lang="ko-KR" altLang="en-US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황민아</a:t>
            </a:r>
            <a:r>
              <a:rPr lang="en-US" altLang="ko-KR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(AI</a:t>
            </a:r>
            <a:r>
              <a:rPr lang="ko-KR" altLang="en-US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학과</a:t>
            </a:r>
            <a:r>
              <a:rPr lang="en-US" altLang="ko-KR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), </a:t>
            </a:r>
            <a:r>
              <a:rPr lang="ko-KR" altLang="en-US" sz="5400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양희원</a:t>
            </a:r>
            <a:r>
              <a:rPr lang="ko-KR" altLang="en-US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(AI</a:t>
            </a:r>
            <a:r>
              <a:rPr lang="ko-KR" altLang="en-US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학과</a:t>
            </a:r>
            <a:r>
              <a:rPr lang="en-US" altLang="ko-KR" sz="5400" dirty="0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sz="5400" b="0" i="0" u="none" strike="noStrike" cap="none"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F2CBBBB-6250-990D-2543-01A9255087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74"/>
          <a:stretch>
            <a:fillRect/>
          </a:stretch>
        </p:blipFill>
        <p:spPr>
          <a:xfrm>
            <a:off x="14696474" y="9189603"/>
            <a:ext cx="13086964" cy="743296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389B7C0-F822-DE5A-09F0-906B40FB08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79"/>
          <a:stretch>
            <a:fillRect/>
          </a:stretch>
        </p:blipFill>
        <p:spPr bwMode="auto">
          <a:xfrm>
            <a:off x="29594185" y="15234636"/>
            <a:ext cx="10736012" cy="4443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8A3DCA7-C740-276D-53FE-BF9034796185}"/>
              </a:ext>
            </a:extLst>
          </p:cNvPr>
          <p:cNvSpPr txBox="1"/>
          <p:nvPr/>
        </p:nvSpPr>
        <p:spPr>
          <a:xfrm>
            <a:off x="1045950" y="6172403"/>
            <a:ext cx="12833619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ü"/>
            </a:pP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Problem: </a:t>
            </a: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다중모달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의료 데이터 융합 시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한쪽 데이터가 다른 쪽의 정보를 덮어쓰는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‘Modality Dominance’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문제 발생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Method: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이를 해결하기 위해 학습 과정을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단계로 분리하는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MEDIATOR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프레임워크 제안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AB5E0B-F2E8-4BB1-8A33-80E5A2716E36}"/>
              </a:ext>
            </a:extLst>
          </p:cNvPr>
          <p:cNvSpPr txBox="1"/>
          <p:nvPr/>
        </p:nvSpPr>
        <p:spPr>
          <a:xfrm>
            <a:off x="14956234" y="16296054"/>
            <a:ext cx="12710137" cy="13526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Phase 1: 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시각적 표현 학습 </a:t>
            </a: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(via MGD)</a:t>
            </a:r>
            <a:endParaRPr lang="en-US" altLang="ko-KR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4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MGD: </a:t>
            </a:r>
            <a:r>
              <a:rPr lang="en-US" altLang="ko-KR" sz="4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Mutual-Information Gated Distillation</a:t>
            </a:r>
            <a:endParaRPr lang="en-US" altLang="ko-KR" sz="4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지식 증류</a:t>
            </a: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Teacher-Student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구조로 이종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시각 데이터의 특징 공간을 융합에 유리하게 정렬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685800" indent="-685800">
              <a:buFont typeface="Wingdings" panose="05000000000000000000" pitchFamily="2" charset="2"/>
              <a:buChar char="ü"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정보 </a:t>
            </a:r>
            <a:r>
              <a:rPr lang="ko-KR" altLang="en-US" sz="54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게이팅</a:t>
            </a: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융합 시 소실될 수 있는 각 데이터의 고유한 핵심 정보 보존 및 </a:t>
            </a: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재주입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endParaRPr lang="en-US" altLang="ko-KR" sz="3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Phase 2: 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정보 통합</a:t>
            </a:r>
            <a:endParaRPr lang="en-US" altLang="ko-KR" sz="5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ko-KR" altLang="en-US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Phase 1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Vision Module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전체를 동결하여 학습된 표현의 손상 원천 방지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685800" indent="-685800">
              <a:buFont typeface="Wingdings" panose="05000000000000000000" pitchFamily="2" charset="2"/>
              <a:buChar char="ü"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보존된 시각 특징에 정형 데이터를 결합하여 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최종 분류기만 학습</a:t>
            </a: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buSzPts val="1100"/>
            </a:pPr>
            <a:endParaRPr lang="ko-KR" altLang="en-US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F0FC76-4BCE-576E-300E-E43D2D9DF450}"/>
              </a:ext>
            </a:extLst>
          </p:cNvPr>
          <p:cNvSpPr txBox="1"/>
          <p:nvPr/>
        </p:nvSpPr>
        <p:spPr>
          <a:xfrm>
            <a:off x="1215184" y="13069744"/>
            <a:ext cx="12653216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Wingdings" panose="05000000000000000000" pitchFamily="2" charset="2"/>
              <a:buChar char="ü"/>
            </a:pP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다중모달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데이터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영상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정형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활용은 의료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AI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진단 정확도 향상에 필수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5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Modality Dominance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Tx/>
              <a:buChar char="-"/>
            </a:pP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강한 신호의 데이터가 약한 데이터의 정보를 희석시켜 성능 저하 유발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685800" indent="-685800">
              <a:buFontTx/>
              <a:buChar char="-"/>
            </a:pPr>
            <a:endParaRPr lang="en-US" altLang="ko-KR" sz="5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End-to-End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융합 방식은 이 문제 해결에 근본적 한계 노출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38DC24-2816-5C05-8940-053D6CC72204}"/>
              </a:ext>
            </a:extLst>
          </p:cNvPr>
          <p:cNvSpPr txBox="1"/>
          <p:nvPr/>
        </p:nvSpPr>
        <p:spPr>
          <a:xfrm>
            <a:off x="1622341" y="25338013"/>
            <a:ext cx="125880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Wingdings" panose="05000000000000000000" pitchFamily="2" charset="2"/>
              <a:buChar char="ü"/>
            </a:pPr>
            <a:r>
              <a:rPr lang="ko-KR" altLang="en-US" sz="54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Modality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54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Dominance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문제를 해결하고, </a:t>
            </a:r>
            <a:endParaRPr lang="en-US" altLang="ko-KR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데이터의 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정보 손실 없이 안정적으로 융합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하여 의료 진단 성능을 극대화하는 새로운 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분리 학습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프레임워크 개발.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F1AF52-ABA9-9464-23A9-EBB86C296F0B}"/>
              </a:ext>
            </a:extLst>
          </p:cNvPr>
          <p:cNvSpPr txBox="1"/>
          <p:nvPr/>
        </p:nvSpPr>
        <p:spPr>
          <a:xfrm>
            <a:off x="28697284" y="13435743"/>
            <a:ext cx="1302402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Wingdings" panose="05000000000000000000" pitchFamily="2" charset="2"/>
              <a:buChar char="ü"/>
            </a:pP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Unimodal Encoder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위한 </a:t>
            </a: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Backbone 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선택 실험 </a:t>
            </a: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간 성능 비대칭성 확인</a:t>
            </a:r>
            <a:endParaRPr lang="en-US" altLang="ko-KR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3C68D0-FAD5-B26C-A32A-509ADE93B52B}"/>
              </a:ext>
            </a:extLst>
          </p:cNvPr>
          <p:cNvSpPr txBox="1"/>
          <p:nvPr/>
        </p:nvSpPr>
        <p:spPr>
          <a:xfrm>
            <a:off x="28697285" y="23798108"/>
            <a:ext cx="126140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Wingdings" panose="05000000000000000000" pitchFamily="2" charset="2"/>
              <a:buChar char="ü"/>
            </a:pP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'표현 </a:t>
            </a: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학습'과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'정보 </a:t>
            </a: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통합'의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분리는 </a:t>
            </a: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Modality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Dominance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문제의 효과적인 해법임을 증명</a:t>
            </a:r>
            <a:endParaRPr lang="en-US" altLang="ko-KR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MEDIATOR의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패러다임은 의료 </a:t>
            </a: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AI를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넘어, </a:t>
            </a:r>
            <a:r>
              <a:rPr lang="ko-KR" altLang="en-US" sz="5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heterogeneous한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데이터 융합이 중요한 다양한 분야로 확장 가능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B8AF512-5EF7-AFCD-106E-A887B814E6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39634" y="5789642"/>
            <a:ext cx="10445114" cy="74329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C9AF67-B872-B8FB-1ABC-DC5C7DAE4886}"/>
              </a:ext>
            </a:extLst>
          </p:cNvPr>
          <p:cNvSpPr txBox="1"/>
          <p:nvPr/>
        </p:nvSpPr>
        <p:spPr>
          <a:xfrm>
            <a:off x="28697284" y="19185927"/>
            <a:ext cx="13024024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MGD + </a:t>
            </a:r>
            <a:r>
              <a:rPr lang="ko-KR" altLang="en-US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분리 학습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Phase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MGD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기법과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Phase 2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분리 학습으로 최고 정확도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(98.33%)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달성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ko-KR" altLang="en-US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Google Shape;57;p2"/>
          <p:cNvSpPr txBox="1"/>
          <p:nvPr/>
        </p:nvSpPr>
        <p:spPr>
          <a:xfrm>
            <a:off x="14629143" y="5058234"/>
            <a:ext cx="13159417" cy="831000"/>
          </a:xfrm>
          <a:prstGeom prst="rect">
            <a:avLst/>
          </a:prstGeom>
          <a:gradFill>
            <a:gsLst>
              <a:gs pos="0">
                <a:srgbClr val="17254A"/>
              </a:gs>
              <a:gs pos="50000">
                <a:srgbClr val="575D81"/>
              </a:gs>
              <a:gs pos="100000">
                <a:srgbClr val="CDDAE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ko-KR" sz="4800" b="0" i="0" u="none" strike="noStrike" cap="none" dirty="0" err="1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Methods</a:t>
            </a:r>
            <a:endParaRPr sz="4800" b="0" i="0" u="none" strike="noStrike" cap="none" dirty="0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5AE20A-7782-09D6-9910-E5825BBF9FB7}"/>
              </a:ext>
            </a:extLst>
          </p:cNvPr>
          <p:cNvSpPr txBox="1"/>
          <p:nvPr/>
        </p:nvSpPr>
        <p:spPr>
          <a:xfrm>
            <a:off x="14815558" y="6144982"/>
            <a:ext cx="13021742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>
              <a:buFont typeface="Wingdings" panose="05000000000000000000" pitchFamily="2" charset="2"/>
              <a:buChar char="Ø"/>
            </a:pPr>
            <a:r>
              <a:rPr lang="en-US" altLang="ko-KR" sz="5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Two-phase Framework:</a:t>
            </a:r>
          </a:p>
          <a:p>
            <a:pPr marL="685800" indent="-685800">
              <a:buFont typeface="Wingdings" panose="05000000000000000000" pitchFamily="2" charset="2"/>
              <a:buChar char="Ø"/>
            </a:pPr>
            <a:endParaRPr lang="en-US" altLang="ko-KR" sz="2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'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어려운 문제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표현 학습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)'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'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쉬운 문제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정보 통합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)'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분리하여 순차적으로 해결하는 전략</a:t>
            </a: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1" name="Google Shape;58;p2"/>
          <p:cNvSpPr txBox="1"/>
          <p:nvPr/>
        </p:nvSpPr>
        <p:spPr>
          <a:xfrm>
            <a:off x="28365841" y="5086926"/>
            <a:ext cx="13159417" cy="831000"/>
          </a:xfrm>
          <a:prstGeom prst="rect">
            <a:avLst/>
          </a:prstGeom>
          <a:gradFill>
            <a:gsLst>
              <a:gs pos="0">
                <a:srgbClr val="17254A"/>
              </a:gs>
              <a:gs pos="50000">
                <a:srgbClr val="575D81"/>
              </a:gs>
              <a:gs pos="100000">
                <a:srgbClr val="CDDAEE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ko-KR" sz="4800" b="0" i="0" u="none" strike="noStrike" cap="none">
                <a:solidFill>
                  <a:schemeClr val="lt1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/>
              </a:rPr>
              <a:t>Results</a:t>
            </a:r>
            <a:endParaRPr sz="4800" b="0" i="0" u="none" strike="noStrike" cap="none">
              <a:solidFill>
                <a:schemeClr val="lt1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E13A6FB-A3C7-0444-9E44-56B7C547F6EB}"/>
              </a:ext>
            </a:extLst>
          </p:cNvPr>
          <p:cNvGrpSpPr/>
          <p:nvPr/>
        </p:nvGrpSpPr>
        <p:grpSpPr>
          <a:xfrm>
            <a:off x="2340419" y="22642542"/>
            <a:ext cx="9518963" cy="2311131"/>
            <a:chOff x="2602086" y="12102736"/>
            <a:chExt cx="9518963" cy="231113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43EF30-6BAA-00DD-0BE7-84BA1AC156B3}"/>
                </a:ext>
              </a:extLst>
            </p:cNvPr>
            <p:cNvSpPr txBox="1">
              <a:spLocks/>
            </p:cNvSpPr>
            <p:nvPr/>
          </p:nvSpPr>
          <p:spPr>
            <a:xfrm>
              <a:off x="5485561" y="13611316"/>
              <a:ext cx="250871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Dominant Modality 2 ( CT 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A965B92-E4FF-8A70-C548-B9CDF8907DC5}"/>
                </a:ext>
              </a:extLst>
            </p:cNvPr>
            <p:cNvSpPr txBox="1">
              <a:spLocks/>
            </p:cNvSpPr>
            <p:nvPr/>
          </p:nvSpPr>
          <p:spPr>
            <a:xfrm>
              <a:off x="2809191" y="13614424"/>
              <a:ext cx="265978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Dominant Modality 1 </a:t>
              </a:r>
            </a:p>
            <a:p>
              <a:pPr algn="ctr"/>
              <a:r>
                <a:rPr lang="en-US" altLang="ko-KR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 X-RAY 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5E6FC-D9FD-84CE-C81A-5CC67F37492F}"/>
                </a:ext>
              </a:extLst>
            </p:cNvPr>
            <p:cNvSpPr txBox="1">
              <a:spLocks/>
            </p:cNvSpPr>
            <p:nvPr/>
          </p:nvSpPr>
          <p:spPr>
            <a:xfrm>
              <a:off x="9015528" y="13666572"/>
              <a:ext cx="310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Complementary Modality </a:t>
              </a:r>
            </a:p>
            <a:p>
              <a:pPr algn="ctr"/>
              <a:r>
                <a:rPr lang="en-US" altLang="ko-KR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 CSV )</a:t>
              </a: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C05F8B75-E3F1-FF90-83BD-D700C2DC6AB9}"/>
                </a:ext>
              </a:extLst>
            </p:cNvPr>
            <p:cNvGrpSpPr>
              <a:grpSpLocks/>
            </p:cNvGrpSpPr>
            <p:nvPr/>
          </p:nvGrpSpPr>
          <p:grpSpPr>
            <a:xfrm>
              <a:off x="9453083" y="12188655"/>
              <a:ext cx="2142595" cy="1422661"/>
              <a:chOff x="1497241" y="7172466"/>
              <a:chExt cx="940778" cy="751299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58AF402E-EF3E-2FE9-C14C-A79A9513E7A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522839" y="7172466"/>
                <a:ext cx="883911" cy="751299"/>
                <a:chOff x="6478073" y="4449650"/>
                <a:chExt cx="1132067" cy="1378040"/>
              </a:xfrm>
            </p:grpSpPr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9D6523AE-5351-6C7A-2076-44449A95C0C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478073" y="4449650"/>
                  <a:ext cx="1132067" cy="137804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B9987A5F-E181-C9E4-104D-34EAE6BE02E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478073" y="4449650"/>
                  <a:ext cx="1132067" cy="3734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EB602FDE-E32E-A5D1-38FE-B8A399CC45F5}"/>
                    </a:ext>
                  </a:extLst>
                </p:cNvPr>
                <p:cNvCxnSpPr>
                  <a:cxnSpLocks/>
                  <a:stCxn id="26" idx="0"/>
                  <a:endCxn id="25" idx="2"/>
                </p:cNvCxnSpPr>
                <p:nvPr/>
              </p:nvCxnSpPr>
              <p:spPr>
                <a:xfrm>
                  <a:off x="7044107" y="4449650"/>
                  <a:ext cx="0" cy="137804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E6F46111-1876-B5C1-DB27-C148C635DCBA}"/>
                    </a:ext>
                  </a:extLst>
                </p:cNvPr>
                <p:cNvCxnSpPr>
                  <a:cxnSpLocks/>
                  <a:stCxn id="25" idx="1"/>
                  <a:endCxn id="25" idx="3"/>
                </p:cNvCxnSpPr>
                <p:nvPr/>
              </p:nvCxnSpPr>
              <p:spPr>
                <a:xfrm>
                  <a:off x="6478073" y="5138670"/>
                  <a:ext cx="113206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직선 연결선 28">
                  <a:extLst>
                    <a:ext uri="{FF2B5EF4-FFF2-40B4-BE49-F238E27FC236}">
                      <a16:creationId xmlns:a16="http://schemas.microsoft.com/office/drawing/2014/main" id="{50B5102E-87AE-0422-F6D8-6C1C803AAE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78073" y="5471374"/>
                  <a:ext cx="113206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C5387B0-B200-B09F-F678-1E6ACF58803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97241" y="7191104"/>
                <a:ext cx="512308" cy="1813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 err="1">
                    <a:solidFill>
                      <a:schemeClr val="bg1"/>
                    </a:solidFill>
                  </a:rPr>
                  <a:t>Patient_ID</a:t>
                </a:r>
                <a:endParaRPr lang="en-US" altLang="ko-KR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A5134C8-31AD-A763-1C4E-3258E0C573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25711" y="7191078"/>
                <a:ext cx="512308" cy="1813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</a:rPr>
                  <a:t>Features</a:t>
                </a:r>
              </a:p>
            </p:txBody>
          </p:sp>
        </p:grp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908EF9BB-6551-CF2A-E93D-285754F88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1481" t="34541" r="76119" b="50301"/>
            <a:stretch>
              <a:fillRect/>
            </a:stretch>
          </p:blipFill>
          <p:spPr>
            <a:xfrm>
              <a:off x="5628058" y="12188655"/>
              <a:ext cx="1091009" cy="1095060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B64C6120-127A-B777-EB82-0F4667F96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53516" t="3311" r="28772" b="82686"/>
            <a:stretch>
              <a:fillRect/>
            </a:stretch>
          </p:blipFill>
          <p:spPr>
            <a:xfrm>
              <a:off x="3403479" y="12202749"/>
              <a:ext cx="1385339" cy="1354396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1A5299DB-AAEF-266D-2E12-9CFBB3546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76650" t="51881" r="1969" b="34313"/>
            <a:stretch>
              <a:fillRect/>
            </a:stretch>
          </p:blipFill>
          <p:spPr>
            <a:xfrm>
              <a:off x="5936372" y="12314986"/>
              <a:ext cx="1155233" cy="1106499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7B5B2CB6-CA00-523D-010A-7C1FF8161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1749" t="68053" r="76819" b="17984"/>
            <a:stretch>
              <a:fillRect/>
            </a:stretch>
          </p:blipFill>
          <p:spPr>
            <a:xfrm>
              <a:off x="6373687" y="12458617"/>
              <a:ext cx="1155233" cy="1116477"/>
            </a:xfrm>
            <a:prstGeom prst="rect">
              <a:avLst/>
            </a:prstGeom>
          </p:spPr>
        </p:pic>
        <p:sp>
          <p:nvSpPr>
            <p:cNvPr id="34" name="왼쪽 중괄호 33">
              <a:extLst>
                <a:ext uri="{FF2B5EF4-FFF2-40B4-BE49-F238E27FC236}">
                  <a16:creationId xmlns:a16="http://schemas.microsoft.com/office/drawing/2014/main" id="{484D473D-8D84-C26F-9922-67BAAAE08495}"/>
                </a:ext>
              </a:extLst>
            </p:cNvPr>
            <p:cNvSpPr/>
            <p:nvPr/>
          </p:nvSpPr>
          <p:spPr>
            <a:xfrm>
              <a:off x="2602086" y="12102737"/>
              <a:ext cx="117120" cy="2281672"/>
            </a:xfrm>
            <a:prstGeom prst="leftBrac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왼쪽 중괄호 34">
              <a:extLst>
                <a:ext uri="{FF2B5EF4-FFF2-40B4-BE49-F238E27FC236}">
                  <a16:creationId xmlns:a16="http://schemas.microsoft.com/office/drawing/2014/main" id="{0BD73A7F-EAD9-6584-D28E-23D6C3DC6AAF}"/>
                </a:ext>
              </a:extLst>
            </p:cNvPr>
            <p:cNvSpPr/>
            <p:nvPr/>
          </p:nvSpPr>
          <p:spPr>
            <a:xfrm rot="10800000">
              <a:off x="8084264" y="12102736"/>
              <a:ext cx="86597" cy="2311131"/>
            </a:xfrm>
            <a:prstGeom prst="leftBrac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더하기 기호 35">
              <a:extLst>
                <a:ext uri="{FF2B5EF4-FFF2-40B4-BE49-F238E27FC236}">
                  <a16:creationId xmlns:a16="http://schemas.microsoft.com/office/drawing/2014/main" id="{BC50567C-27F0-A6E7-8C64-3E5E5DBAC377}"/>
                </a:ext>
              </a:extLst>
            </p:cNvPr>
            <p:cNvSpPr/>
            <p:nvPr/>
          </p:nvSpPr>
          <p:spPr>
            <a:xfrm>
              <a:off x="8427653" y="13029145"/>
              <a:ext cx="537571" cy="511222"/>
            </a:xfrm>
            <a:prstGeom prst="mathPlus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1392</TotalTime>
  <Words>340</Words>
  <Application>Microsoft Office PowerPoint</Application>
  <PresentationFormat>사용자 지정</PresentationFormat>
  <Paragraphs>57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나눔고딕</vt:lpstr>
      <vt:lpstr>나눔스퀘어</vt:lpstr>
      <vt:lpstr>Arial</vt:lpstr>
      <vt:lpstr>Times New Roman</vt:lpstr>
      <vt:lpstr>Wingdings</vt:lpstr>
      <vt:lpstr>Simple Light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박경빈</dc:creator>
  <cp:lastModifiedBy>mh.0500006@gmail.com</cp:lastModifiedBy>
  <cp:revision>2</cp:revision>
  <dcterms:modified xsi:type="dcterms:W3CDTF">2025-08-25T05:15:49Z</dcterms:modified>
</cp:coreProperties>
</file>